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7" r:id="rId8"/>
    <p:sldId id="266" r:id="rId9"/>
    <p:sldId id="268" r:id="rId10"/>
    <p:sldId id="262" r:id="rId11"/>
    <p:sldId id="264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Francesco Pennisi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1000003210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29-03-2022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03" y="1167146"/>
            <a:ext cx="3201366" cy="1724829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E617E74-79D1-46B2-AA78-50A0C5ADF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10138"/>
            <a:ext cx="8144672" cy="359740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F802264E-FA81-45A2-AD03-0B93DD2E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081" y="3571920"/>
            <a:ext cx="8154174" cy="3060502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7AF8967-32B8-458B-86AD-7DBB0E0C7959}"/>
              </a:ext>
            </a:extLst>
          </p:cNvPr>
          <p:cNvCxnSpPr/>
          <p:nvPr/>
        </p:nvCxnSpPr>
        <p:spPr>
          <a:xfrm>
            <a:off x="4772025" y="0"/>
            <a:ext cx="0" cy="18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E193A5E-1F43-436A-A274-02D80573A88F}"/>
              </a:ext>
            </a:extLst>
          </p:cNvPr>
          <p:cNvCxnSpPr/>
          <p:nvPr/>
        </p:nvCxnSpPr>
        <p:spPr>
          <a:xfrm>
            <a:off x="4772025" y="586855"/>
            <a:ext cx="0" cy="184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B490E77-CC02-4FD1-91BF-E61822C53E17}"/>
              </a:ext>
            </a:extLst>
          </p:cNvPr>
          <p:cNvCxnSpPr>
            <a:cxnSpLocks/>
          </p:cNvCxnSpPr>
          <p:nvPr/>
        </p:nvCxnSpPr>
        <p:spPr>
          <a:xfrm>
            <a:off x="3998571" y="387438"/>
            <a:ext cx="23168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7C8EE2FF-3E3A-40A9-ACA4-C64F3F12486D}"/>
              </a:ext>
            </a:extLst>
          </p:cNvPr>
          <p:cNvCxnSpPr/>
          <p:nvPr/>
        </p:nvCxnSpPr>
        <p:spPr>
          <a:xfrm>
            <a:off x="5615709" y="360218"/>
            <a:ext cx="15701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34A7CB6-97F2-4E8D-82EE-00946AE2BFFD}"/>
              </a:ext>
            </a:extLst>
          </p:cNvPr>
          <p:cNvCxnSpPr/>
          <p:nvPr/>
        </p:nvCxnSpPr>
        <p:spPr>
          <a:xfrm>
            <a:off x="4772025" y="90487"/>
            <a:ext cx="1397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04ECD7B1-FF6C-4D40-9D43-3794AD5A0657}"/>
              </a:ext>
            </a:extLst>
          </p:cNvPr>
          <p:cNvCxnSpPr/>
          <p:nvPr/>
        </p:nvCxnSpPr>
        <p:spPr>
          <a:xfrm flipV="1">
            <a:off x="4772025" y="90487"/>
            <a:ext cx="2219902" cy="5886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24D4824-B771-4369-9105-0367511F7929}"/>
              </a:ext>
            </a:extLst>
          </p:cNvPr>
          <p:cNvSpPr txBox="1"/>
          <p:nvPr/>
        </p:nvSpPr>
        <p:spPr>
          <a:xfrm>
            <a:off x="6169891" y="68407"/>
            <a:ext cx="1126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/>
                </a:solidFill>
              </a:rPr>
              <a:t>30px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B5574F27-F736-4B32-A901-CC19E2B58DB5}"/>
              </a:ext>
            </a:extLst>
          </p:cNvPr>
          <p:cNvCxnSpPr>
            <a:cxnSpLocks/>
          </p:cNvCxnSpPr>
          <p:nvPr/>
        </p:nvCxnSpPr>
        <p:spPr>
          <a:xfrm flipH="1">
            <a:off x="3579903" y="679102"/>
            <a:ext cx="563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7D3C739F-2329-451D-8A1D-2A467761DA34}"/>
              </a:ext>
            </a:extLst>
          </p:cNvPr>
          <p:cNvCxnSpPr/>
          <p:nvPr/>
        </p:nvCxnSpPr>
        <p:spPr>
          <a:xfrm>
            <a:off x="5689600" y="376184"/>
            <a:ext cx="0" cy="5012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399715AE-2772-4B8E-9D0F-62893BD07A44}"/>
              </a:ext>
            </a:extLst>
          </p:cNvPr>
          <p:cNvCxnSpPr/>
          <p:nvPr/>
        </p:nvCxnSpPr>
        <p:spPr>
          <a:xfrm flipH="1">
            <a:off x="4147127" y="877455"/>
            <a:ext cx="154247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235987C-BC52-4E9A-BDEB-1475F0159ED1}"/>
              </a:ext>
            </a:extLst>
          </p:cNvPr>
          <p:cNvCxnSpPr/>
          <p:nvPr/>
        </p:nvCxnSpPr>
        <p:spPr>
          <a:xfrm flipV="1">
            <a:off x="4147126" y="428467"/>
            <a:ext cx="0" cy="5012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245E570-193C-431B-89B7-673930D27F4B}"/>
              </a:ext>
            </a:extLst>
          </p:cNvPr>
          <p:cNvSpPr txBox="1"/>
          <p:nvPr/>
        </p:nvSpPr>
        <p:spPr>
          <a:xfrm>
            <a:off x="3102492" y="527671"/>
            <a:ext cx="1188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2"/>
                </a:solidFill>
              </a:rPr>
              <a:t>40px</a:t>
            </a:r>
          </a:p>
        </p:txBody>
      </p:sp>
      <p:sp>
        <p:nvSpPr>
          <p:cNvPr id="38" name="Parentesi graffa chiusa 37">
            <a:extLst>
              <a:ext uri="{FF2B5EF4-FFF2-40B4-BE49-F238E27FC236}">
                <a16:creationId xmlns:a16="http://schemas.microsoft.com/office/drawing/2014/main" id="{75E41377-8CC5-4830-9E1A-7F67673CA6F5}"/>
              </a:ext>
            </a:extLst>
          </p:cNvPr>
          <p:cNvSpPr/>
          <p:nvPr/>
        </p:nvSpPr>
        <p:spPr>
          <a:xfrm>
            <a:off x="11619345" y="679103"/>
            <a:ext cx="175477" cy="6168758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C643741-B893-4BF1-944E-4AB9B9D093F4}"/>
              </a:ext>
            </a:extLst>
          </p:cNvPr>
          <p:cNvSpPr txBox="1"/>
          <p:nvPr/>
        </p:nvSpPr>
        <p:spPr>
          <a:xfrm>
            <a:off x="11483789" y="3463796"/>
            <a:ext cx="82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6"/>
                </a:solidFill>
              </a:rPr>
              <a:t>1186px</a:t>
            </a:r>
          </a:p>
        </p:txBody>
      </p:sp>
      <p:sp>
        <p:nvSpPr>
          <p:cNvPr id="41" name="Parentesi graffa chiusa 40">
            <a:extLst>
              <a:ext uri="{FF2B5EF4-FFF2-40B4-BE49-F238E27FC236}">
                <a16:creationId xmlns:a16="http://schemas.microsoft.com/office/drawing/2014/main" id="{F6638F2D-FFE7-43DC-965B-37D777CBC9EA}"/>
              </a:ext>
            </a:extLst>
          </p:cNvPr>
          <p:cNvSpPr/>
          <p:nvPr/>
        </p:nvSpPr>
        <p:spPr>
          <a:xfrm rot="5400000">
            <a:off x="6001777" y="4880235"/>
            <a:ext cx="217727" cy="28524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0E37649-3A65-49B8-B6C3-57852DDA7812}"/>
              </a:ext>
            </a:extLst>
          </p:cNvPr>
          <p:cNvSpPr txBox="1"/>
          <p:nvPr/>
        </p:nvSpPr>
        <p:spPr>
          <a:xfrm>
            <a:off x="5041907" y="6338823"/>
            <a:ext cx="225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5"/>
                </a:solidFill>
              </a:rPr>
              <a:t>35% larghezza </a:t>
            </a:r>
            <a:r>
              <a:rPr lang="it-IT" sz="1400" dirty="0" err="1">
                <a:solidFill>
                  <a:schemeClr val="accent5"/>
                </a:solidFill>
              </a:rPr>
              <a:t>parent</a:t>
            </a:r>
            <a:endParaRPr lang="it-IT" sz="1400" dirty="0">
              <a:solidFill>
                <a:schemeClr val="accent5"/>
              </a:solidFill>
            </a:endParaRPr>
          </a:p>
        </p:txBody>
      </p:sp>
      <p:sp>
        <p:nvSpPr>
          <p:cNvPr id="44" name="Parentesi graffa aperta 43">
            <a:extLst>
              <a:ext uri="{FF2B5EF4-FFF2-40B4-BE49-F238E27FC236}">
                <a16:creationId xmlns:a16="http://schemas.microsoft.com/office/drawing/2014/main" id="{F74DA503-3097-4CD0-AAE8-524659FABB11}"/>
              </a:ext>
            </a:extLst>
          </p:cNvPr>
          <p:cNvSpPr/>
          <p:nvPr/>
        </p:nvSpPr>
        <p:spPr>
          <a:xfrm rot="16200000">
            <a:off x="10065188" y="4864218"/>
            <a:ext cx="252381" cy="28498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998E0B8-ED31-4745-8B07-48E94031FBD4}"/>
              </a:ext>
            </a:extLst>
          </p:cNvPr>
          <p:cNvSpPr txBox="1"/>
          <p:nvPr/>
        </p:nvSpPr>
        <p:spPr>
          <a:xfrm>
            <a:off x="9089447" y="6324645"/>
            <a:ext cx="228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5"/>
                </a:solidFill>
              </a:rPr>
              <a:t>35% larghezza </a:t>
            </a:r>
            <a:r>
              <a:rPr lang="it-IT" sz="1400" dirty="0" err="1">
                <a:solidFill>
                  <a:schemeClr val="accent5"/>
                </a:solidFill>
              </a:rPr>
              <a:t>parent</a:t>
            </a:r>
            <a:endParaRPr lang="it-IT" sz="1400" dirty="0">
              <a:solidFill>
                <a:schemeClr val="accent5"/>
              </a:solidFill>
            </a:endParaRP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9B8A26A2-CCB3-4D73-81D8-83CD361468D1}"/>
              </a:ext>
            </a:extLst>
          </p:cNvPr>
          <p:cNvCxnSpPr>
            <a:cxnSpLocks/>
          </p:cNvCxnSpPr>
          <p:nvPr/>
        </p:nvCxnSpPr>
        <p:spPr>
          <a:xfrm>
            <a:off x="5881976" y="3343564"/>
            <a:ext cx="0" cy="6307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1DC2056-FBC0-48B1-B27D-EA04D5E3D722}"/>
              </a:ext>
            </a:extLst>
          </p:cNvPr>
          <p:cNvSpPr txBox="1"/>
          <p:nvPr/>
        </p:nvSpPr>
        <p:spPr>
          <a:xfrm>
            <a:off x="5864856" y="3450491"/>
            <a:ext cx="674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2"/>
                </a:solidFill>
              </a:rPr>
              <a:t>50px</a:t>
            </a:r>
          </a:p>
        </p:txBody>
      </p:sp>
      <p:sp>
        <p:nvSpPr>
          <p:cNvPr id="50" name="Parentesi graffa aperta 49">
            <a:extLst>
              <a:ext uri="{FF2B5EF4-FFF2-40B4-BE49-F238E27FC236}">
                <a16:creationId xmlns:a16="http://schemas.microsoft.com/office/drawing/2014/main" id="{749D339A-0D62-4A24-9158-9871AF9A20D4}"/>
              </a:ext>
            </a:extLst>
          </p:cNvPr>
          <p:cNvSpPr/>
          <p:nvPr/>
        </p:nvSpPr>
        <p:spPr>
          <a:xfrm>
            <a:off x="4367695" y="1062182"/>
            <a:ext cx="316713" cy="2254609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AA35CF6-AF16-48D2-85DA-B44341981AD1}"/>
              </a:ext>
            </a:extLst>
          </p:cNvPr>
          <p:cNvSpPr txBox="1"/>
          <p:nvPr/>
        </p:nvSpPr>
        <p:spPr>
          <a:xfrm>
            <a:off x="4077073" y="1227240"/>
            <a:ext cx="42747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2">
                    <a:lumMod val="50000"/>
                  </a:schemeClr>
                </a:solidFill>
              </a:rPr>
              <a:t>30%</a:t>
            </a:r>
          </a:p>
          <a:p>
            <a:endParaRPr lang="it-IT" sz="11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it-IT" sz="1100" dirty="0">
                <a:solidFill>
                  <a:schemeClr val="bg2">
                    <a:lumMod val="50000"/>
                  </a:schemeClr>
                </a:solidFill>
              </a:rPr>
              <a:t>altezza</a:t>
            </a:r>
          </a:p>
          <a:p>
            <a:endParaRPr lang="it-IT" sz="11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it-IT" sz="1100" dirty="0" err="1">
                <a:solidFill>
                  <a:schemeClr val="bg2">
                    <a:lumMod val="50000"/>
                  </a:schemeClr>
                </a:solidFill>
              </a:rPr>
              <a:t>parent</a:t>
            </a:r>
            <a:endParaRPr lang="it-IT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Parentesi graffa aperta 51">
            <a:extLst>
              <a:ext uri="{FF2B5EF4-FFF2-40B4-BE49-F238E27FC236}">
                <a16:creationId xmlns:a16="http://schemas.microsoft.com/office/drawing/2014/main" id="{47F33DA7-7BB3-4FE2-A93E-5B0D44E5F094}"/>
              </a:ext>
            </a:extLst>
          </p:cNvPr>
          <p:cNvSpPr/>
          <p:nvPr/>
        </p:nvSpPr>
        <p:spPr>
          <a:xfrm>
            <a:off x="8432816" y="3897745"/>
            <a:ext cx="333642" cy="1616364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0D63C37-9480-4010-9CA2-C79BFFD2D5BC}"/>
              </a:ext>
            </a:extLst>
          </p:cNvPr>
          <p:cNvSpPr txBox="1"/>
          <p:nvPr/>
        </p:nvSpPr>
        <p:spPr>
          <a:xfrm>
            <a:off x="7947973" y="4464140"/>
            <a:ext cx="7428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accent6"/>
                </a:solidFill>
              </a:rPr>
              <a:t>70% altezza </a:t>
            </a:r>
            <a:r>
              <a:rPr lang="it-IT" sz="1100" dirty="0" err="1">
                <a:solidFill>
                  <a:schemeClr val="accent6"/>
                </a:solidFill>
              </a:rPr>
              <a:t>parent</a:t>
            </a:r>
            <a:endParaRPr lang="it-IT" sz="1100" dirty="0">
              <a:solidFill>
                <a:schemeClr val="accent6"/>
              </a:solidFill>
            </a:endParaRP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9769BD6D-1E27-48DA-8A2E-447D40C69E9A}"/>
              </a:ext>
            </a:extLst>
          </p:cNvPr>
          <p:cNvCxnSpPr/>
          <p:nvPr/>
        </p:nvCxnSpPr>
        <p:spPr>
          <a:xfrm>
            <a:off x="4684408" y="5810250"/>
            <a:ext cx="87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86D79B7D-D23A-48BD-A4CA-C7600A736D55}"/>
              </a:ext>
            </a:extLst>
          </p:cNvPr>
          <p:cNvCxnSpPr/>
          <p:nvPr/>
        </p:nvCxnSpPr>
        <p:spPr>
          <a:xfrm flipH="1" flipV="1">
            <a:off x="4504546" y="5607006"/>
            <a:ext cx="179862" cy="20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0760BA4-6A44-4B7E-ADA1-D1EE484EECA4}"/>
              </a:ext>
            </a:extLst>
          </p:cNvPr>
          <p:cNvSpPr txBox="1"/>
          <p:nvPr/>
        </p:nvSpPr>
        <p:spPr>
          <a:xfrm>
            <a:off x="4147127" y="5366327"/>
            <a:ext cx="537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10px</a:t>
            </a:r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EA399EBF-CFAE-491D-BB93-480B55DD7C09}"/>
              </a:ext>
            </a:extLst>
          </p:cNvPr>
          <p:cNvCxnSpPr>
            <a:cxnSpLocks/>
          </p:cNvCxnSpPr>
          <p:nvPr/>
        </p:nvCxnSpPr>
        <p:spPr>
          <a:xfrm>
            <a:off x="5864856" y="3897745"/>
            <a:ext cx="1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F5459962-1032-4582-BE47-1199A2D736B0}"/>
              </a:ext>
            </a:extLst>
          </p:cNvPr>
          <p:cNvCxnSpPr>
            <a:cxnSpLocks/>
          </p:cNvCxnSpPr>
          <p:nvPr/>
        </p:nvCxnSpPr>
        <p:spPr>
          <a:xfrm flipH="1">
            <a:off x="2576945" y="3231974"/>
            <a:ext cx="4423274" cy="945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73AC996B-3EBD-4A26-8ED9-646CD0213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60" y="4243043"/>
            <a:ext cx="2665326" cy="17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contenuti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D03DBC-5C9B-4014-82AB-1B7468C3F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2"/>
            <a:ext cx="7144524" cy="342927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FC5BD21-ADBE-4DEA-BA5A-E6A6B68D4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78" y="3418860"/>
            <a:ext cx="3318522" cy="343914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67E0574-923B-4708-98E9-FC4AB5330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3280314"/>
            <a:ext cx="3120790" cy="34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6"/>
            <a:ext cx="3201366" cy="1470544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40CB32C-E0A0-472D-85C0-63AE615D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865"/>
            <a:ext cx="12192000" cy="2384270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0AFE95A4-010A-441A-A34B-EBE575C69180}"/>
              </a:ext>
            </a:extLst>
          </p:cNvPr>
          <p:cNvCxnSpPr/>
          <p:nvPr/>
        </p:nvCxnSpPr>
        <p:spPr>
          <a:xfrm>
            <a:off x="6031345" y="1764145"/>
            <a:ext cx="0" cy="47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AB69DF-BF77-46B3-93DA-64162D64D851}"/>
              </a:ext>
            </a:extLst>
          </p:cNvPr>
          <p:cNvSpPr txBox="1"/>
          <p:nvPr/>
        </p:nvSpPr>
        <p:spPr>
          <a:xfrm>
            <a:off x="5984891" y="1826436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accent5"/>
                </a:solidFill>
              </a:rPr>
              <a:t>margin</a:t>
            </a:r>
            <a:r>
              <a:rPr lang="it-IT" sz="1200" dirty="0">
                <a:solidFill>
                  <a:schemeClr val="accent5"/>
                </a:solidFill>
              </a:rPr>
              <a:t>-top: 60 px</a:t>
            </a:r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2730C2CC-6C37-4AD9-915F-72BCBE1677B0}"/>
              </a:ext>
            </a:extLst>
          </p:cNvPr>
          <p:cNvSpPr/>
          <p:nvPr/>
        </p:nvSpPr>
        <p:spPr>
          <a:xfrm>
            <a:off x="7148945" y="2236865"/>
            <a:ext cx="203199" cy="23842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9F0FECD-7A25-4F0C-B70A-E6D200E433A8}"/>
              </a:ext>
            </a:extLst>
          </p:cNvPr>
          <p:cNvSpPr txBox="1"/>
          <p:nvPr/>
        </p:nvSpPr>
        <p:spPr>
          <a:xfrm>
            <a:off x="7278254" y="3290499"/>
            <a:ext cx="73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accent5"/>
                </a:solidFill>
              </a:rPr>
              <a:t>300 px</a:t>
            </a:r>
          </a:p>
        </p:txBody>
      </p:sp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D5F2E706-11EC-4B87-A899-971889C14E63}"/>
              </a:ext>
            </a:extLst>
          </p:cNvPr>
          <p:cNvSpPr/>
          <p:nvPr/>
        </p:nvSpPr>
        <p:spPr>
          <a:xfrm>
            <a:off x="466722" y="2604655"/>
            <a:ext cx="78223" cy="1571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788A75C-0163-4C3D-8706-15A4AB4054A8}"/>
              </a:ext>
            </a:extLst>
          </p:cNvPr>
          <p:cNvSpPr txBox="1"/>
          <p:nvPr/>
        </p:nvSpPr>
        <p:spPr>
          <a:xfrm>
            <a:off x="0" y="2826327"/>
            <a:ext cx="62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accent1"/>
                </a:solidFill>
              </a:rPr>
              <a:t>70%</a:t>
            </a:r>
          </a:p>
          <a:p>
            <a:r>
              <a:rPr lang="it-IT" sz="1200" dirty="0">
                <a:solidFill>
                  <a:schemeClr val="accent1"/>
                </a:solidFill>
              </a:rPr>
              <a:t>altezza</a:t>
            </a:r>
          </a:p>
          <a:p>
            <a:r>
              <a:rPr lang="it-IT" sz="1200" dirty="0" err="1">
                <a:solidFill>
                  <a:schemeClr val="accent1"/>
                </a:solidFill>
              </a:rPr>
              <a:t>footer</a:t>
            </a:r>
            <a:endParaRPr lang="it-IT" sz="1200" dirty="0">
              <a:solidFill>
                <a:schemeClr val="accent1"/>
              </a:solidFill>
            </a:endParaRP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B03ED40E-D71C-4E40-B0A2-75949B96F32B}"/>
              </a:ext>
            </a:extLst>
          </p:cNvPr>
          <p:cNvSpPr/>
          <p:nvPr/>
        </p:nvSpPr>
        <p:spPr>
          <a:xfrm>
            <a:off x="11647055" y="2604655"/>
            <a:ext cx="203199" cy="16717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4C920C4-15F1-4B8C-B407-7D25BD3834E4}"/>
              </a:ext>
            </a:extLst>
          </p:cNvPr>
          <p:cNvCxnSpPr/>
          <p:nvPr/>
        </p:nvCxnSpPr>
        <p:spPr>
          <a:xfrm>
            <a:off x="11725278" y="4286578"/>
            <a:ext cx="0" cy="60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01643CD-68EF-4491-A061-DDEDE6DB61B3}"/>
              </a:ext>
            </a:extLst>
          </p:cNvPr>
          <p:cNvSpPr txBox="1"/>
          <p:nvPr/>
        </p:nvSpPr>
        <p:spPr>
          <a:xfrm>
            <a:off x="11064879" y="4830694"/>
            <a:ext cx="1320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accent1"/>
                </a:solidFill>
              </a:rPr>
              <a:t>70% altezza </a:t>
            </a:r>
            <a:r>
              <a:rPr lang="it-IT" sz="1200" dirty="0" err="1">
                <a:solidFill>
                  <a:schemeClr val="accent1"/>
                </a:solidFill>
              </a:rPr>
              <a:t>footer</a:t>
            </a:r>
            <a:endParaRPr lang="it-IT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044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86D749D-21EA-4A38-B58E-E41DFE31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1956131"/>
            <a:ext cx="4582299" cy="48917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A6285BF-90C1-4BEF-8069-0B1A7C0B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-10147"/>
            <a:ext cx="6382524" cy="1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45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</a:t>
            </a:r>
            <a:r>
              <a:rPr lang="it-IT" sz="4000" dirty="0" err="1">
                <a:solidFill>
                  <a:srgbClr val="FFFFFF"/>
                </a:solidFill>
              </a:rPr>
              <a:t>view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7D2E5C0-55EC-4863-B3B9-E2B5682E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164" y="-1"/>
            <a:ext cx="4037836" cy="685624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6905077-DE7B-47F6-82B4-DAE72ABF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-3732"/>
            <a:ext cx="4113290" cy="68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1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</a:t>
            </a:r>
            <a:r>
              <a:rPr lang="it-IT" sz="4000" dirty="0" err="1">
                <a:solidFill>
                  <a:srgbClr val="FFFFFF"/>
                </a:solidFill>
              </a:rPr>
              <a:t>view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FC366E-3C22-4CE5-B5C4-30FA57E27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725" y="10138"/>
            <a:ext cx="116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Per svolgere il MHW 1 ho deciso di realizzare la home page di un quotidiano sportivo online.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2509484-14DC-42C2-BF17-AC7796C06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10138"/>
            <a:ext cx="4125642" cy="6847861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96B2413-17AB-4239-A5D1-4EF967AB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5" y="1537258"/>
            <a:ext cx="6870028" cy="3346763"/>
          </a:xfrm>
          <a:prstGeom prst="rect">
            <a:avLst/>
          </a:prstGeom>
        </p:spPr>
      </p:pic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5F33081C-B8A9-4591-8434-C76601048910}"/>
              </a:ext>
            </a:extLst>
          </p:cNvPr>
          <p:cNvSpPr/>
          <p:nvPr/>
        </p:nvSpPr>
        <p:spPr>
          <a:xfrm>
            <a:off x="10907679" y="1527120"/>
            <a:ext cx="354841" cy="3346763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35D8AF-077A-4900-A8B6-279042AC81A2}"/>
              </a:ext>
            </a:extLst>
          </p:cNvPr>
          <p:cNvSpPr txBox="1"/>
          <p:nvPr/>
        </p:nvSpPr>
        <p:spPr>
          <a:xfrm>
            <a:off x="11251030" y="3046249"/>
            <a:ext cx="92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600px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7E2FDE-1C1E-426B-9053-F4CC15051C4F}"/>
              </a:ext>
            </a:extLst>
          </p:cNvPr>
          <p:cNvSpPr txBox="1"/>
          <p:nvPr/>
        </p:nvSpPr>
        <p:spPr>
          <a:xfrm>
            <a:off x="6741048" y="1088815"/>
            <a:ext cx="74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100px</a:t>
            </a:r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9F36D5BB-4AE4-4B37-AF04-9D36762CF49E}"/>
              </a:ext>
            </a:extLst>
          </p:cNvPr>
          <p:cNvSpPr/>
          <p:nvPr/>
        </p:nvSpPr>
        <p:spPr>
          <a:xfrm>
            <a:off x="6498217" y="1557529"/>
            <a:ext cx="136853" cy="529889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E67DFF4C-1DEA-48F4-A5FF-AC7A85A6BEAC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6413563" y="1494988"/>
            <a:ext cx="548992" cy="10597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D38A5A7-93AB-4A27-A8EC-26E84FD0ED48}"/>
              </a:ext>
            </a:extLst>
          </p:cNvPr>
          <p:cNvCxnSpPr>
            <a:cxnSpLocks/>
          </p:cNvCxnSpPr>
          <p:nvPr/>
        </p:nvCxnSpPr>
        <p:spPr>
          <a:xfrm flipV="1">
            <a:off x="7490691" y="2419927"/>
            <a:ext cx="0" cy="12007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2CBB72D-72A7-4DEE-B516-22B43E00386E}"/>
              </a:ext>
            </a:extLst>
          </p:cNvPr>
          <p:cNvCxnSpPr>
            <a:cxnSpLocks/>
          </p:cNvCxnSpPr>
          <p:nvPr/>
        </p:nvCxnSpPr>
        <p:spPr>
          <a:xfrm>
            <a:off x="7490691" y="2087418"/>
            <a:ext cx="0" cy="19318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343BF17C-76E3-4BE4-8AD6-7C119A1ED4DB}"/>
              </a:ext>
            </a:extLst>
          </p:cNvPr>
          <p:cNvCxnSpPr/>
          <p:nvPr/>
        </p:nvCxnSpPr>
        <p:spPr>
          <a:xfrm>
            <a:off x="6253017" y="2331986"/>
            <a:ext cx="1016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BF5BE06C-10BB-4008-9705-CA0A07A0F1CC}"/>
              </a:ext>
            </a:extLst>
          </p:cNvPr>
          <p:cNvCxnSpPr/>
          <p:nvPr/>
        </p:nvCxnSpPr>
        <p:spPr>
          <a:xfrm>
            <a:off x="8626764" y="2280603"/>
            <a:ext cx="7389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ttore a gomito 41">
            <a:extLst>
              <a:ext uri="{FF2B5EF4-FFF2-40B4-BE49-F238E27FC236}">
                <a16:creationId xmlns:a16="http://schemas.microsoft.com/office/drawing/2014/main" id="{E31B5643-5A3A-4509-B8EA-0EDFA3943AF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04039" y="1671257"/>
            <a:ext cx="910530" cy="3081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738515E-F472-4032-A140-19280A534042}"/>
              </a:ext>
            </a:extLst>
          </p:cNvPr>
          <p:cNvSpPr txBox="1"/>
          <p:nvPr/>
        </p:nvSpPr>
        <p:spPr>
          <a:xfrm>
            <a:off x="7805223" y="1084334"/>
            <a:ext cx="198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20px</a:t>
            </a:r>
          </a:p>
        </p:txBody>
      </p:sp>
      <p:cxnSp>
        <p:nvCxnSpPr>
          <p:cNvPr id="46" name="Connettore a gomito 45">
            <a:extLst>
              <a:ext uri="{FF2B5EF4-FFF2-40B4-BE49-F238E27FC236}">
                <a16:creationId xmlns:a16="http://schemas.microsoft.com/office/drawing/2014/main" id="{FB4B2A54-82F7-49FB-8BBA-109F7954972E}"/>
              </a:ext>
            </a:extLst>
          </p:cNvPr>
          <p:cNvCxnSpPr/>
          <p:nvPr/>
        </p:nvCxnSpPr>
        <p:spPr>
          <a:xfrm>
            <a:off x="8113385" y="1822473"/>
            <a:ext cx="587270" cy="3615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BF93F2C4-71F0-4680-B929-E41EB9EEC541}"/>
              </a:ext>
            </a:extLst>
          </p:cNvPr>
          <p:cNvCxnSpPr>
            <a:cxnSpLocks/>
          </p:cNvCxnSpPr>
          <p:nvPr/>
        </p:nvCxnSpPr>
        <p:spPr>
          <a:xfrm>
            <a:off x="7511587" y="2479963"/>
            <a:ext cx="1475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326F379-D24F-4DB5-A247-A249B83FFC54}"/>
              </a:ext>
            </a:extLst>
          </p:cNvPr>
          <p:cNvCxnSpPr>
            <a:cxnSpLocks/>
          </p:cNvCxnSpPr>
          <p:nvPr/>
        </p:nvCxnSpPr>
        <p:spPr>
          <a:xfrm>
            <a:off x="8700655" y="2184010"/>
            <a:ext cx="2863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895D5A77-A72E-4513-8826-4A8D6E2FC362}"/>
              </a:ext>
            </a:extLst>
          </p:cNvPr>
          <p:cNvCxnSpPr>
            <a:cxnSpLocks/>
          </p:cNvCxnSpPr>
          <p:nvPr/>
        </p:nvCxnSpPr>
        <p:spPr>
          <a:xfrm>
            <a:off x="8986982" y="2184010"/>
            <a:ext cx="0" cy="295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6FC02B9B-A517-4CB8-8136-124A6195D3AA}"/>
              </a:ext>
            </a:extLst>
          </p:cNvPr>
          <p:cNvCxnSpPr/>
          <p:nvPr/>
        </p:nvCxnSpPr>
        <p:spPr>
          <a:xfrm>
            <a:off x="6289963" y="2331986"/>
            <a:ext cx="0" cy="137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518EECF8-D55C-4C37-BC3B-F4A52B91186B}"/>
              </a:ext>
            </a:extLst>
          </p:cNvPr>
          <p:cNvCxnSpPr/>
          <p:nvPr/>
        </p:nvCxnSpPr>
        <p:spPr>
          <a:xfrm>
            <a:off x="6276109" y="2469225"/>
            <a:ext cx="1184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9986937-ACEB-4ABE-A09D-B673E8DA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10133"/>
            <a:ext cx="8004742" cy="142049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F4F165F-646E-435A-86A2-E52D32B8A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77" y="1430624"/>
            <a:ext cx="5804547" cy="54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1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5608672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 Sezione sopra l’</a:t>
            </a:r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2000" dirty="0">
                <a:solidFill>
                  <a:srgbClr val="FFFFFF"/>
                </a:solidFill>
              </a:rPr>
              <a:t>non esplicitamente richiesta dalle specifiche indicate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F04911C-9B38-4D9D-8E2B-EACA6F43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86" y="2314575"/>
            <a:ext cx="7215889" cy="2362200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E122168-CFB3-4A22-AC59-0B222AC3174D}"/>
              </a:ext>
            </a:extLst>
          </p:cNvPr>
          <p:cNvCxnSpPr>
            <a:cxnSpLocks/>
          </p:cNvCxnSpPr>
          <p:nvPr/>
        </p:nvCxnSpPr>
        <p:spPr>
          <a:xfrm>
            <a:off x="4424218" y="2314575"/>
            <a:ext cx="0" cy="121371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F544954-DA22-4D52-B38D-193B4BC5C234}"/>
              </a:ext>
            </a:extLst>
          </p:cNvPr>
          <p:cNvSpPr txBox="1"/>
          <p:nvPr/>
        </p:nvSpPr>
        <p:spPr>
          <a:xfrm>
            <a:off x="4451926" y="2567709"/>
            <a:ext cx="276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50% altezza </a:t>
            </a:r>
            <a:r>
              <a:rPr lang="it-IT" dirty="0" err="1">
                <a:solidFill>
                  <a:srgbClr val="00B050"/>
                </a:solidFill>
              </a:rPr>
              <a:t>parent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1879278D-6BE9-4ABC-BE05-8FE5B56F8FD6}"/>
              </a:ext>
            </a:extLst>
          </p:cNvPr>
          <p:cNvSpPr/>
          <p:nvPr/>
        </p:nvSpPr>
        <p:spPr>
          <a:xfrm>
            <a:off x="11229975" y="2314575"/>
            <a:ext cx="186167" cy="236220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284FBDA-A7E0-4C43-B27C-8411136E05CE}"/>
              </a:ext>
            </a:extLst>
          </p:cNvPr>
          <p:cNvSpPr txBox="1"/>
          <p:nvPr/>
        </p:nvSpPr>
        <p:spPr>
          <a:xfrm>
            <a:off x="11400016" y="3307484"/>
            <a:ext cx="821265" cy="376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300px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AB925AF-E611-45D6-A383-7F0B8D97392D}"/>
              </a:ext>
            </a:extLst>
          </p:cNvPr>
          <p:cNvCxnSpPr>
            <a:cxnSpLocks/>
          </p:cNvCxnSpPr>
          <p:nvPr/>
        </p:nvCxnSpPr>
        <p:spPr>
          <a:xfrm>
            <a:off x="6816436" y="1639632"/>
            <a:ext cx="0" cy="6749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C848B7-8597-4D7B-A193-BA908732C7A0}"/>
              </a:ext>
            </a:extLst>
          </p:cNvPr>
          <p:cNvSpPr txBox="1"/>
          <p:nvPr/>
        </p:nvSpPr>
        <p:spPr>
          <a:xfrm>
            <a:off x="6816436" y="1630123"/>
            <a:ext cx="5237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/>
                </a:solidFill>
              </a:rPr>
              <a:t>margin</a:t>
            </a:r>
            <a:r>
              <a:rPr lang="it-IT" dirty="0">
                <a:solidFill>
                  <a:schemeClr val="accent1"/>
                </a:solidFill>
              </a:rPr>
              <a:t>-top: 70px cosicché non si sovrapponga alla barra di navigazione fissata in alto nella </a:t>
            </a:r>
            <a:r>
              <a:rPr lang="it-IT" dirty="0" err="1">
                <a:solidFill>
                  <a:schemeClr val="accent1"/>
                </a:solidFill>
              </a:rPr>
              <a:t>viewport</a:t>
            </a:r>
            <a:endParaRPr lang="it-IT" dirty="0">
              <a:solidFill>
                <a:schemeClr val="accent1"/>
              </a:solidFill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0673D72-109D-475C-BAF6-72527C3D6B3F}"/>
              </a:ext>
            </a:extLst>
          </p:cNvPr>
          <p:cNvCxnSpPr>
            <a:cxnSpLocks/>
          </p:cNvCxnSpPr>
          <p:nvPr/>
        </p:nvCxnSpPr>
        <p:spPr>
          <a:xfrm>
            <a:off x="7490691" y="3860800"/>
            <a:ext cx="0" cy="1025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6FD550BA-D579-428B-A73D-0D56D1C7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07" y="4886036"/>
            <a:ext cx="2682472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5608672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 Sezione sopra l’</a:t>
            </a:r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2000" dirty="0">
                <a:solidFill>
                  <a:srgbClr val="FFFFFF"/>
                </a:solidFill>
              </a:rPr>
              <a:t>non esplicitamente richiesta dalle specifiche indicate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2628791-8DC2-41D9-B371-5A193CD1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10138"/>
            <a:ext cx="7632366" cy="141861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88F236D-DBCE-408D-B6EA-F5A39EA5A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79" y="1428749"/>
            <a:ext cx="4084406" cy="54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8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2528305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A10E28-FF61-42A6-B194-70E81EB5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8860"/>
            <a:ext cx="12192000" cy="565873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2743F95-26DC-4EF4-9C2D-357A4CDEF5FF}"/>
              </a:ext>
            </a:extLst>
          </p:cNvPr>
          <p:cNvCxnSpPr/>
          <p:nvPr/>
        </p:nvCxnSpPr>
        <p:spPr>
          <a:xfrm>
            <a:off x="4257964" y="3429000"/>
            <a:ext cx="0" cy="5557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7898AEA3-AEF9-4677-BFF2-E0A8A89C7559}"/>
              </a:ext>
            </a:extLst>
          </p:cNvPr>
          <p:cNvCxnSpPr/>
          <p:nvPr/>
        </p:nvCxnSpPr>
        <p:spPr>
          <a:xfrm>
            <a:off x="4257964" y="3694545"/>
            <a:ext cx="711200" cy="55418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3094FE-9F33-4A99-BC7B-04A05C67ED40}"/>
              </a:ext>
            </a:extLst>
          </p:cNvPr>
          <p:cNvSpPr txBox="1"/>
          <p:nvPr/>
        </p:nvSpPr>
        <p:spPr>
          <a:xfrm>
            <a:off x="4905046" y="4053923"/>
            <a:ext cx="166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70px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7C7BB-2CAC-4639-AEE2-4E6476F22C5D}"/>
              </a:ext>
            </a:extLst>
          </p:cNvPr>
          <p:cNvSpPr txBox="1"/>
          <p:nvPr/>
        </p:nvSpPr>
        <p:spPr>
          <a:xfrm>
            <a:off x="4940848" y="2772529"/>
            <a:ext cx="585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Ho scelto di fissare il menù in alto nella </a:t>
            </a:r>
            <a:r>
              <a:rPr lang="it-IT" dirty="0" err="1"/>
              <a:t>viewport</a:t>
            </a:r>
            <a:r>
              <a:rPr lang="it-IT" dirty="0"/>
              <a:t>, usando anche la proprietà z-index per evitare sovrapposizioni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6B83FD5-661E-4302-A817-6CB923FD81A5}"/>
              </a:ext>
            </a:extLst>
          </p:cNvPr>
          <p:cNvCxnSpPr/>
          <p:nvPr/>
        </p:nvCxnSpPr>
        <p:spPr>
          <a:xfrm>
            <a:off x="8719127" y="3906982"/>
            <a:ext cx="0" cy="341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D829D34A-A626-432C-97AA-E6100D1B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754" y="4248727"/>
            <a:ext cx="3810330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6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navigazione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F10901C-8A17-4152-82DF-E3D0061E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2395902"/>
            <a:ext cx="3962743" cy="44519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B7445A5-E21F-4256-82BB-26C32830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987" y="2385764"/>
            <a:ext cx="4267013" cy="30602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96CB63B-711A-45A7-9891-111B21EE3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26" y="-7"/>
            <a:ext cx="8151126" cy="239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31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158</Words>
  <Application>Microsoft Office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Header</vt:lpstr>
      <vt:lpstr> Sezione sopra l’Header    non esplicitamente richiesta dalle specifiche indicate </vt:lpstr>
      <vt:lpstr> Sezione sopra l’Header    non esplicitamente richiesta dalle specifiche indicate </vt:lpstr>
      <vt:lpstr>Menù navigazione</vt:lpstr>
      <vt:lpstr>Menù navigazione</vt:lpstr>
      <vt:lpstr>Sezione contenuti</vt:lpstr>
      <vt:lpstr>Sezione contenuti</vt:lpstr>
      <vt:lpstr>Footer</vt:lpstr>
      <vt:lpstr>Footer</vt:lpstr>
      <vt:lpstr>Mobile view</vt:lpstr>
      <vt:lpstr>Mobile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FRANCESCO PENNISI</cp:lastModifiedBy>
  <cp:revision>64</cp:revision>
  <dcterms:created xsi:type="dcterms:W3CDTF">2021-03-24T16:57:46Z</dcterms:created>
  <dcterms:modified xsi:type="dcterms:W3CDTF">2022-03-29T15:27:44Z</dcterms:modified>
</cp:coreProperties>
</file>